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42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06E92-6BD6-4BF8-93EC-F6B4CB9D9DB2}" type="datetimeFigureOut">
              <a:rPr lang="zh-TW" altLang="en-US" smtClean="0"/>
              <a:t>2024/11/15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72CE-78DD-452D-972C-F4200E4B53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30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18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127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454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24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39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46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672CE-78DD-452D-972C-F4200E4B533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70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9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6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7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2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8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9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46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8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6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92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3926889" cy="23876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3926889" cy="1655762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8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879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阻礙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093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努力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900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92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43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轉彎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25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867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30</Words>
  <Application>Microsoft Office PowerPoint</Application>
  <PresentationFormat>寬螢幕</PresentationFormat>
  <Paragraphs>15</Paragraphs>
  <Slides>8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Calibri Light</vt:lpstr>
      <vt:lpstr>Office 佈景主題</vt:lpstr>
      <vt:lpstr>冒險故事</vt:lpstr>
      <vt:lpstr>1. 目標</vt:lpstr>
      <vt:lpstr>2. 阻礙</vt:lpstr>
      <vt:lpstr>3. 努力</vt:lpstr>
      <vt:lpstr>4. 結果</vt:lpstr>
      <vt:lpstr>5. 意外</vt:lpstr>
      <vt:lpstr>6. 轉彎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自我介紹</dc:title>
  <dc:creator>user</dc:creator>
  <cp:lastModifiedBy>user</cp:lastModifiedBy>
  <cp:revision>30</cp:revision>
  <dcterms:created xsi:type="dcterms:W3CDTF">2024-10-31T19:18:27Z</dcterms:created>
  <dcterms:modified xsi:type="dcterms:W3CDTF">2024-11-15T06:04:54Z</dcterms:modified>
</cp:coreProperties>
</file>